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A71098-13DF-4FEF-859C-ACA34D7BB62F}" v="25" dt="2024-06-16T19:22:09.6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é Vandermersch" userId="a6fa43a352fdddbf" providerId="LiveId" clId="{D6A71098-13DF-4FEF-859C-ACA34D7BB62F}"/>
    <pc:docChg chg="undo custSel addSld delSld modSld">
      <pc:chgData name="Zoé Vandermersch" userId="a6fa43a352fdddbf" providerId="LiveId" clId="{D6A71098-13DF-4FEF-859C-ACA34D7BB62F}" dt="2024-06-16T19:32:39.872" v="1363" actId="20577"/>
      <pc:docMkLst>
        <pc:docMk/>
      </pc:docMkLst>
      <pc:sldChg chg="modSp mod">
        <pc:chgData name="Zoé Vandermersch" userId="a6fa43a352fdddbf" providerId="LiveId" clId="{D6A71098-13DF-4FEF-859C-ACA34D7BB62F}" dt="2024-06-16T19:32:39.872" v="1363" actId="20577"/>
        <pc:sldMkLst>
          <pc:docMk/>
          <pc:sldMk cId="1582559567" sldId="256"/>
        </pc:sldMkLst>
        <pc:spChg chg="mod">
          <ac:chgData name="Zoé Vandermersch" userId="a6fa43a352fdddbf" providerId="LiveId" clId="{D6A71098-13DF-4FEF-859C-ACA34D7BB62F}" dt="2024-06-16T19:31:55.375" v="1308" actId="14100"/>
          <ac:spMkLst>
            <pc:docMk/>
            <pc:sldMk cId="1582559567" sldId="256"/>
            <ac:spMk id="2" creationId="{ACEF33F0-694F-8DFD-BA33-98A70EA9680E}"/>
          </ac:spMkLst>
        </pc:spChg>
        <pc:spChg chg="mod">
          <ac:chgData name="Zoé Vandermersch" userId="a6fa43a352fdddbf" providerId="LiveId" clId="{D6A71098-13DF-4FEF-859C-ACA34D7BB62F}" dt="2024-06-16T19:32:39.872" v="1363" actId="20577"/>
          <ac:spMkLst>
            <pc:docMk/>
            <pc:sldMk cId="1582559567" sldId="256"/>
            <ac:spMk id="3" creationId="{6F130FA1-514F-AFC3-7FE2-E5339C9481EC}"/>
          </ac:spMkLst>
        </pc:spChg>
      </pc:sldChg>
      <pc:sldChg chg="del">
        <pc:chgData name="Zoé Vandermersch" userId="a6fa43a352fdddbf" providerId="LiveId" clId="{D6A71098-13DF-4FEF-859C-ACA34D7BB62F}" dt="2024-06-16T17:48:48.065" v="53" actId="2696"/>
        <pc:sldMkLst>
          <pc:docMk/>
          <pc:sldMk cId="114306479" sldId="257"/>
        </pc:sldMkLst>
      </pc:sldChg>
      <pc:sldChg chg="addSp delSp modSp new mod">
        <pc:chgData name="Zoé Vandermersch" userId="a6fa43a352fdddbf" providerId="LiveId" clId="{D6A71098-13DF-4FEF-859C-ACA34D7BB62F}" dt="2024-06-16T19:27:38.176" v="1148" actId="113"/>
        <pc:sldMkLst>
          <pc:docMk/>
          <pc:sldMk cId="349433307" sldId="260"/>
        </pc:sldMkLst>
        <pc:spChg chg="mod">
          <ac:chgData name="Zoé Vandermersch" userId="a6fa43a352fdddbf" providerId="LiveId" clId="{D6A71098-13DF-4FEF-859C-ACA34D7BB62F}" dt="2024-06-16T19:27:38.176" v="1148" actId="113"/>
          <ac:spMkLst>
            <pc:docMk/>
            <pc:sldMk cId="349433307" sldId="260"/>
            <ac:spMk id="2" creationId="{57CEA51F-1D41-FD39-2823-F336244265B0}"/>
          </ac:spMkLst>
        </pc:spChg>
        <pc:spChg chg="mod">
          <ac:chgData name="Zoé Vandermersch" userId="a6fa43a352fdddbf" providerId="LiveId" clId="{D6A71098-13DF-4FEF-859C-ACA34D7BB62F}" dt="2024-06-16T17:54:05.170" v="78" actId="123"/>
          <ac:spMkLst>
            <pc:docMk/>
            <pc:sldMk cId="349433307" sldId="260"/>
            <ac:spMk id="3" creationId="{779CFAE3-0F3F-3EA2-573F-606D41E79A0A}"/>
          </ac:spMkLst>
        </pc:spChg>
        <pc:spChg chg="add del mod">
          <ac:chgData name="Zoé Vandermersch" userId="a6fa43a352fdddbf" providerId="LiveId" clId="{D6A71098-13DF-4FEF-859C-ACA34D7BB62F}" dt="2024-06-16T17:58:35.883" v="85" actId="14100"/>
          <ac:spMkLst>
            <pc:docMk/>
            <pc:sldMk cId="349433307" sldId="260"/>
            <ac:spMk id="4" creationId="{3055365E-805D-EE2A-77AA-8F32CF221969}"/>
          </ac:spMkLst>
        </pc:spChg>
        <pc:spChg chg="add mod">
          <ac:chgData name="Zoé Vandermersch" userId="a6fa43a352fdddbf" providerId="LiveId" clId="{D6A71098-13DF-4FEF-859C-ACA34D7BB62F}" dt="2024-06-16T17:53:59.681" v="77" actId="123"/>
          <ac:spMkLst>
            <pc:docMk/>
            <pc:sldMk cId="349433307" sldId="260"/>
            <ac:spMk id="5" creationId="{C82BFEAE-CF20-5147-1F7A-BCD85AD75D5C}"/>
          </ac:spMkLst>
        </pc:spChg>
        <pc:spChg chg="add mod">
          <ac:chgData name="Zoé Vandermersch" userId="a6fa43a352fdddbf" providerId="LiveId" clId="{D6A71098-13DF-4FEF-859C-ACA34D7BB62F}" dt="2024-06-16T17:58:32.329" v="83" actId="21"/>
          <ac:spMkLst>
            <pc:docMk/>
            <pc:sldMk cId="349433307" sldId="260"/>
            <ac:spMk id="6" creationId="{E4FDC7F8-2605-AEA1-A3FA-8C3F32EDECF3}"/>
          </ac:spMkLst>
        </pc:spChg>
        <pc:spChg chg="add del mod">
          <ac:chgData name="Zoé Vandermersch" userId="a6fa43a352fdddbf" providerId="LiveId" clId="{D6A71098-13DF-4FEF-859C-ACA34D7BB62F}" dt="2024-06-16T17:59:01.414" v="90"/>
          <ac:spMkLst>
            <pc:docMk/>
            <pc:sldMk cId="349433307" sldId="260"/>
            <ac:spMk id="7" creationId="{85957072-C5C8-8E25-2AE7-AA49E5643F89}"/>
          </ac:spMkLst>
        </pc:spChg>
        <pc:spChg chg="add del mod">
          <ac:chgData name="Zoé Vandermersch" userId="a6fa43a352fdddbf" providerId="LiveId" clId="{D6A71098-13DF-4FEF-859C-ACA34D7BB62F}" dt="2024-06-16T17:59:01.383" v="88" actId="21"/>
          <ac:spMkLst>
            <pc:docMk/>
            <pc:sldMk cId="349433307" sldId="260"/>
            <ac:spMk id="8" creationId="{3055365E-805D-EE2A-77AA-8F32CF221969}"/>
          </ac:spMkLst>
        </pc:spChg>
        <pc:spChg chg="add del mod">
          <ac:chgData name="Zoé Vandermersch" userId="a6fa43a352fdddbf" providerId="LiveId" clId="{D6A71098-13DF-4FEF-859C-ACA34D7BB62F}" dt="2024-06-16T17:59:49.403" v="96"/>
          <ac:spMkLst>
            <pc:docMk/>
            <pc:sldMk cId="349433307" sldId="260"/>
            <ac:spMk id="10" creationId="{075F7BBA-1B95-927A-4503-6FCCEFFDA050}"/>
          </ac:spMkLst>
        </pc:spChg>
        <pc:picChg chg="add del mod">
          <ac:chgData name="Zoé Vandermersch" userId="a6fa43a352fdddbf" providerId="LiveId" clId="{D6A71098-13DF-4FEF-859C-ACA34D7BB62F}" dt="2024-06-16T17:59:01.383" v="88" actId="21"/>
          <ac:picMkLst>
            <pc:docMk/>
            <pc:sldMk cId="349433307" sldId="260"/>
            <ac:picMk id="9" creationId="{9387F52E-FC9E-57F5-9364-6BD7F4BFC8F3}"/>
          </ac:picMkLst>
        </pc:picChg>
        <pc:picChg chg="add mod">
          <ac:chgData name="Zoé Vandermersch" userId="a6fa43a352fdddbf" providerId="LiveId" clId="{D6A71098-13DF-4FEF-859C-ACA34D7BB62F}" dt="2024-06-16T17:59:33.626" v="94" actId="1076"/>
          <ac:picMkLst>
            <pc:docMk/>
            <pc:sldMk cId="349433307" sldId="260"/>
            <ac:picMk id="11" creationId="{64F487FC-B785-375D-498A-9F11F6D43535}"/>
          </ac:picMkLst>
        </pc:picChg>
        <pc:picChg chg="add del mod">
          <ac:chgData name="Zoé Vandermersch" userId="a6fa43a352fdddbf" providerId="LiveId" clId="{D6A71098-13DF-4FEF-859C-ACA34D7BB62F}" dt="2024-06-16T17:58:35.883" v="85" actId="14100"/>
          <ac:picMkLst>
            <pc:docMk/>
            <pc:sldMk cId="349433307" sldId="260"/>
            <ac:picMk id="1026" creationId="{9387F52E-FC9E-57F5-9364-6BD7F4BFC8F3}"/>
          </ac:picMkLst>
        </pc:picChg>
      </pc:sldChg>
      <pc:sldChg chg="addSp delSp modSp new mod setBg">
        <pc:chgData name="Zoé Vandermersch" userId="a6fa43a352fdddbf" providerId="LiveId" clId="{D6A71098-13DF-4FEF-859C-ACA34D7BB62F}" dt="2024-06-16T19:26:48.582" v="1116" actId="113"/>
        <pc:sldMkLst>
          <pc:docMk/>
          <pc:sldMk cId="2075014586" sldId="261"/>
        </pc:sldMkLst>
        <pc:spChg chg="mod">
          <ac:chgData name="Zoé Vandermersch" userId="a6fa43a352fdddbf" providerId="LiveId" clId="{D6A71098-13DF-4FEF-859C-ACA34D7BB62F}" dt="2024-06-16T19:26:48.582" v="1116" actId="113"/>
          <ac:spMkLst>
            <pc:docMk/>
            <pc:sldMk cId="2075014586" sldId="261"/>
            <ac:spMk id="2" creationId="{1E3F8FBA-C01A-F7FE-BF88-EBA855A36363}"/>
          </ac:spMkLst>
        </pc:spChg>
        <pc:spChg chg="del mod">
          <ac:chgData name="Zoé Vandermersch" userId="a6fa43a352fdddbf" providerId="LiveId" clId="{D6A71098-13DF-4FEF-859C-ACA34D7BB62F}" dt="2024-06-16T18:01:08.790" v="103"/>
          <ac:spMkLst>
            <pc:docMk/>
            <pc:sldMk cId="2075014586" sldId="261"/>
            <ac:spMk id="3" creationId="{66418DB2-B534-A1B3-18A0-5C088BD80B69}"/>
          </ac:spMkLst>
        </pc:spChg>
        <pc:spChg chg="mod">
          <ac:chgData name="Zoé Vandermersch" userId="a6fa43a352fdddbf" providerId="LiveId" clId="{D6A71098-13DF-4FEF-859C-ACA34D7BB62F}" dt="2024-06-16T18:03:22.325" v="188" actId="122"/>
          <ac:spMkLst>
            <pc:docMk/>
            <pc:sldMk cId="2075014586" sldId="261"/>
            <ac:spMk id="4" creationId="{D1EC62DC-66BC-1D0D-9A78-A10A515AFB73}"/>
          </ac:spMkLst>
        </pc:spChg>
        <pc:grpChg chg="add">
          <ac:chgData name="Zoé Vandermersch" userId="a6fa43a352fdddbf" providerId="LiveId" clId="{D6A71098-13DF-4FEF-859C-ACA34D7BB62F}" dt="2024-06-16T18:01:34.532" v="104" actId="26606"/>
          <ac:grpSpMkLst>
            <pc:docMk/>
            <pc:sldMk cId="2075014586" sldId="261"/>
            <ac:grpSpMk id="10" creationId="{10BE40E3-5550-4CDD-B4FD-387C33EBF157}"/>
          </ac:grpSpMkLst>
        </pc:grpChg>
        <pc:picChg chg="add mod">
          <ac:chgData name="Zoé Vandermersch" userId="a6fa43a352fdddbf" providerId="LiveId" clId="{D6A71098-13DF-4FEF-859C-ACA34D7BB62F}" dt="2024-06-16T18:01:34.532" v="104" actId="26606"/>
          <ac:picMkLst>
            <pc:docMk/>
            <pc:sldMk cId="2075014586" sldId="261"/>
            <ac:picMk id="5" creationId="{A7214E43-D1EF-DF23-416C-B6DDB2A78656}"/>
          </ac:picMkLst>
        </pc:picChg>
      </pc:sldChg>
      <pc:sldChg chg="addSp delSp modSp new mod">
        <pc:chgData name="Zoé Vandermersch" userId="a6fa43a352fdddbf" providerId="LiveId" clId="{D6A71098-13DF-4FEF-859C-ACA34D7BB62F}" dt="2024-06-16T18:11:52.079" v="578" actId="20577"/>
        <pc:sldMkLst>
          <pc:docMk/>
          <pc:sldMk cId="3812307444" sldId="262"/>
        </pc:sldMkLst>
        <pc:spChg chg="mod">
          <ac:chgData name="Zoé Vandermersch" userId="a6fa43a352fdddbf" providerId="LiveId" clId="{D6A71098-13DF-4FEF-859C-ACA34D7BB62F}" dt="2024-06-16T18:05:50.259" v="292" actId="122"/>
          <ac:spMkLst>
            <pc:docMk/>
            <pc:sldMk cId="3812307444" sldId="262"/>
            <ac:spMk id="2" creationId="{4F5F464F-8477-8BE9-5CC1-5BC7E584955C}"/>
          </ac:spMkLst>
        </pc:spChg>
        <pc:spChg chg="mod">
          <ac:chgData name="Zoé Vandermersch" userId="a6fa43a352fdddbf" providerId="LiveId" clId="{D6A71098-13DF-4FEF-859C-ACA34D7BB62F}" dt="2024-06-16T18:06:07.838" v="297" actId="14100"/>
          <ac:spMkLst>
            <pc:docMk/>
            <pc:sldMk cId="3812307444" sldId="262"/>
            <ac:spMk id="3" creationId="{5FA5F56D-6302-68B3-D7B1-273ACC69EBE7}"/>
          </ac:spMkLst>
        </pc:spChg>
        <pc:spChg chg="del mod">
          <ac:chgData name="Zoé Vandermersch" userId="a6fa43a352fdddbf" providerId="LiveId" clId="{D6A71098-13DF-4FEF-859C-ACA34D7BB62F}" dt="2024-06-16T18:06:45.033" v="305"/>
          <ac:spMkLst>
            <pc:docMk/>
            <pc:sldMk cId="3812307444" sldId="262"/>
            <ac:spMk id="4" creationId="{0C81A8D6-A8E2-19B6-DADA-AF5FC8494D3E}"/>
          </ac:spMkLst>
        </pc:spChg>
        <pc:spChg chg="mod">
          <ac:chgData name="Zoé Vandermersch" userId="a6fa43a352fdddbf" providerId="LiveId" clId="{D6A71098-13DF-4FEF-859C-ACA34D7BB62F}" dt="2024-06-16T18:06:16.317" v="299" actId="14100"/>
          <ac:spMkLst>
            <pc:docMk/>
            <pc:sldMk cId="3812307444" sldId="262"/>
            <ac:spMk id="5" creationId="{21D75C71-7FD4-6C2B-C0AA-5B3D51FF54FA}"/>
          </ac:spMkLst>
        </pc:spChg>
        <pc:spChg chg="del mod">
          <ac:chgData name="Zoé Vandermersch" userId="a6fa43a352fdddbf" providerId="LiveId" clId="{D6A71098-13DF-4FEF-859C-ACA34D7BB62F}" dt="2024-06-16T18:06:49.939" v="307"/>
          <ac:spMkLst>
            <pc:docMk/>
            <pc:sldMk cId="3812307444" sldId="262"/>
            <ac:spMk id="6" creationId="{FF0EA381-674C-E1EA-02CA-F35CB1F4C6A2}"/>
          </ac:spMkLst>
        </pc:spChg>
        <pc:spChg chg="add mod ord">
          <ac:chgData name="Zoé Vandermersch" userId="a6fa43a352fdddbf" providerId="LiveId" clId="{D6A71098-13DF-4FEF-859C-ACA34D7BB62F}" dt="2024-06-16T18:11:52.079" v="578" actId="20577"/>
          <ac:spMkLst>
            <pc:docMk/>
            <pc:sldMk cId="3812307444" sldId="262"/>
            <ac:spMk id="7" creationId="{58BEDA1E-5CDF-16C6-5828-F619430E016D}"/>
          </ac:spMkLst>
        </pc:spChg>
        <pc:picChg chg="add mod">
          <ac:chgData name="Zoé Vandermersch" userId="a6fa43a352fdddbf" providerId="LiveId" clId="{D6A71098-13DF-4FEF-859C-ACA34D7BB62F}" dt="2024-06-16T18:06:45.033" v="305"/>
          <ac:picMkLst>
            <pc:docMk/>
            <pc:sldMk cId="3812307444" sldId="262"/>
            <ac:picMk id="2050" creationId="{ABAA4337-3AD8-3E77-304C-C9214DECACEC}"/>
          </ac:picMkLst>
        </pc:picChg>
        <pc:picChg chg="add mod">
          <ac:chgData name="Zoé Vandermersch" userId="a6fa43a352fdddbf" providerId="LiveId" clId="{D6A71098-13DF-4FEF-859C-ACA34D7BB62F}" dt="2024-06-16T18:06:49.939" v="307"/>
          <ac:picMkLst>
            <pc:docMk/>
            <pc:sldMk cId="3812307444" sldId="262"/>
            <ac:picMk id="2052" creationId="{AE686B66-E3B4-B282-5C5B-320044B96C54}"/>
          </ac:picMkLst>
        </pc:picChg>
      </pc:sldChg>
      <pc:sldChg chg="addSp delSp modSp new mod setBg">
        <pc:chgData name="Zoé Vandermersch" userId="a6fa43a352fdddbf" providerId="LiveId" clId="{D6A71098-13DF-4FEF-859C-ACA34D7BB62F}" dt="2024-06-16T19:26:07.178" v="1098" actId="20577"/>
        <pc:sldMkLst>
          <pc:docMk/>
          <pc:sldMk cId="1802198431" sldId="263"/>
        </pc:sldMkLst>
        <pc:spChg chg="mod ord">
          <ac:chgData name="Zoé Vandermersch" userId="a6fa43a352fdddbf" providerId="LiveId" clId="{D6A71098-13DF-4FEF-859C-ACA34D7BB62F}" dt="2024-06-16T19:26:07.178" v="1098" actId="20577"/>
          <ac:spMkLst>
            <pc:docMk/>
            <pc:sldMk cId="1802198431" sldId="263"/>
            <ac:spMk id="2" creationId="{64FC5F51-88E6-54AC-50EB-9C3694A48EC9}"/>
          </ac:spMkLst>
        </pc:spChg>
        <pc:spChg chg="del mod">
          <ac:chgData name="Zoé Vandermersch" userId="a6fa43a352fdddbf" providerId="LiveId" clId="{D6A71098-13DF-4FEF-859C-ACA34D7BB62F}" dt="2024-06-16T19:07:12.823" v="666" actId="22"/>
          <ac:spMkLst>
            <pc:docMk/>
            <pc:sldMk cId="1802198431" sldId="263"/>
            <ac:spMk id="3" creationId="{6C09521B-90A0-08DA-EF25-863FF8063661}"/>
          </ac:spMkLst>
        </pc:spChg>
        <pc:spChg chg="add del">
          <ac:chgData name="Zoé Vandermersch" userId="a6fa43a352fdddbf" providerId="LiveId" clId="{D6A71098-13DF-4FEF-859C-ACA34D7BB62F}" dt="2024-06-16T19:08:49.260" v="672" actId="26606"/>
          <ac:spMkLst>
            <pc:docMk/>
            <pc:sldMk cId="1802198431" sldId="263"/>
            <ac:spMk id="37" creationId="{5A7802B6-FF37-40CF-A7E2-6F2A0D9A91EF}"/>
          </ac:spMkLst>
        </pc:spChg>
        <pc:grpChg chg="add del">
          <ac:chgData name="Zoé Vandermersch" userId="a6fa43a352fdddbf" providerId="LiveId" clId="{D6A71098-13DF-4FEF-859C-ACA34D7BB62F}" dt="2024-06-16T19:08:49.275" v="673" actId="26606"/>
          <ac:grpSpMkLst>
            <pc:docMk/>
            <pc:sldMk cId="1802198431" sldId="263"/>
            <ac:grpSpMk id="10" creationId="{88C9B83F-64CD-41C1-925F-A08801FFD0BD}"/>
          </ac:grpSpMkLst>
        </pc:grpChg>
        <pc:grpChg chg="add del">
          <ac:chgData name="Zoé Vandermersch" userId="a6fa43a352fdddbf" providerId="LiveId" clId="{D6A71098-13DF-4FEF-859C-ACA34D7BB62F}" dt="2024-06-16T19:08:49.260" v="672" actId="26606"/>
          <ac:grpSpMkLst>
            <pc:docMk/>
            <pc:sldMk cId="1802198431" sldId="263"/>
            <ac:grpSpMk id="25" creationId="{B4DE830A-B531-4A3B-96F6-0ECE88B08555}"/>
          </ac:grpSpMkLst>
        </pc:grpChg>
        <pc:grpChg chg="add">
          <ac:chgData name="Zoé Vandermersch" userId="a6fa43a352fdddbf" providerId="LiveId" clId="{D6A71098-13DF-4FEF-859C-ACA34D7BB62F}" dt="2024-06-16T19:08:49.275" v="673" actId="26606"/>
          <ac:grpSpMkLst>
            <pc:docMk/>
            <pc:sldMk cId="1802198431" sldId="263"/>
            <ac:grpSpMk id="39" creationId="{4815A7B4-532E-48C9-AC24-D78ACF3339DB}"/>
          </ac:grpSpMkLst>
        </pc:grpChg>
        <pc:picChg chg="add mod ord">
          <ac:chgData name="Zoé Vandermersch" userId="a6fa43a352fdddbf" providerId="LiveId" clId="{D6A71098-13DF-4FEF-859C-ACA34D7BB62F}" dt="2024-06-16T19:09:51.523" v="679" actId="14100"/>
          <ac:picMkLst>
            <pc:docMk/>
            <pc:sldMk cId="1802198431" sldId="263"/>
            <ac:picMk id="5" creationId="{620FBB14-46DE-B78F-E3E5-304EC0E9637B}"/>
          </ac:picMkLst>
        </pc:picChg>
      </pc:sldChg>
      <pc:sldChg chg="addSp modSp new mod">
        <pc:chgData name="Zoé Vandermersch" userId="a6fa43a352fdddbf" providerId="LiveId" clId="{D6A71098-13DF-4FEF-859C-ACA34D7BB62F}" dt="2024-06-16T19:15:29.569" v="726" actId="20577"/>
        <pc:sldMkLst>
          <pc:docMk/>
          <pc:sldMk cId="2105643560" sldId="264"/>
        </pc:sldMkLst>
        <pc:spChg chg="add mod">
          <ac:chgData name="Zoé Vandermersch" userId="a6fa43a352fdddbf" providerId="LiveId" clId="{D6A71098-13DF-4FEF-859C-ACA34D7BB62F}" dt="2024-06-16T19:15:29.569" v="726" actId="20577"/>
          <ac:spMkLst>
            <pc:docMk/>
            <pc:sldMk cId="2105643560" sldId="264"/>
            <ac:spMk id="4" creationId="{05AD45FC-814B-AD11-01D8-AA55C8AA8663}"/>
          </ac:spMkLst>
        </pc:spChg>
        <pc:picChg chg="add mod">
          <ac:chgData name="Zoé Vandermersch" userId="a6fa43a352fdddbf" providerId="LiveId" clId="{D6A71098-13DF-4FEF-859C-ACA34D7BB62F}" dt="2024-06-16T19:14:51.730" v="692" actId="14100"/>
          <ac:picMkLst>
            <pc:docMk/>
            <pc:sldMk cId="2105643560" sldId="264"/>
            <ac:picMk id="3" creationId="{4A479F2C-D1AE-358E-16DD-258476E33866}"/>
          </ac:picMkLst>
        </pc:picChg>
      </pc:sldChg>
      <pc:sldChg chg="delSp modSp add del mod setBg delDesignElem">
        <pc:chgData name="Zoé Vandermersch" userId="a6fa43a352fdddbf" providerId="LiveId" clId="{D6A71098-13DF-4FEF-859C-ACA34D7BB62F}" dt="2024-06-16T19:12:22.187" v="683" actId="2696"/>
        <pc:sldMkLst>
          <pc:docMk/>
          <pc:sldMk cId="2784019598" sldId="264"/>
        </pc:sldMkLst>
        <pc:spChg chg="mod">
          <ac:chgData name="Zoé Vandermersch" userId="a6fa43a352fdddbf" providerId="LiveId" clId="{D6A71098-13DF-4FEF-859C-ACA34D7BB62F}" dt="2024-06-16T19:12:15.023" v="682" actId="6549"/>
          <ac:spMkLst>
            <pc:docMk/>
            <pc:sldMk cId="2784019598" sldId="264"/>
            <ac:spMk id="2" creationId="{64FC5F51-88E6-54AC-50EB-9C3694A48EC9}"/>
          </ac:spMkLst>
        </pc:spChg>
        <pc:grpChg chg="del">
          <ac:chgData name="Zoé Vandermersch" userId="a6fa43a352fdddbf" providerId="LiveId" clId="{D6A71098-13DF-4FEF-859C-ACA34D7BB62F}" dt="2024-06-16T19:10:32.553" v="681"/>
          <ac:grpSpMkLst>
            <pc:docMk/>
            <pc:sldMk cId="2784019598" sldId="264"/>
            <ac:grpSpMk id="39" creationId="{4815A7B4-532E-48C9-AC24-D78ACF3339DB}"/>
          </ac:grpSpMkLst>
        </pc:grpChg>
      </pc:sldChg>
      <pc:sldChg chg="add del">
        <pc:chgData name="Zoé Vandermersch" userId="a6fa43a352fdddbf" providerId="LiveId" clId="{D6A71098-13DF-4FEF-859C-ACA34D7BB62F}" dt="2024-06-16T19:12:39.002" v="686"/>
        <pc:sldMkLst>
          <pc:docMk/>
          <pc:sldMk cId="1282652419" sldId="265"/>
        </pc:sldMkLst>
      </pc:sldChg>
      <pc:sldChg chg="addSp modSp new mod">
        <pc:chgData name="Zoé Vandermersch" userId="a6fa43a352fdddbf" providerId="LiveId" clId="{D6A71098-13DF-4FEF-859C-ACA34D7BB62F}" dt="2024-06-16T19:28:34.407" v="1149" actId="14100"/>
        <pc:sldMkLst>
          <pc:docMk/>
          <pc:sldMk cId="2243108074" sldId="265"/>
        </pc:sldMkLst>
        <pc:spChg chg="mod">
          <ac:chgData name="Zoé Vandermersch" userId="a6fa43a352fdddbf" providerId="LiveId" clId="{D6A71098-13DF-4FEF-859C-ACA34D7BB62F}" dt="2024-06-16T19:20:01.679" v="810" actId="14100"/>
          <ac:spMkLst>
            <pc:docMk/>
            <pc:sldMk cId="2243108074" sldId="265"/>
            <ac:spMk id="2" creationId="{33A18E0C-1A82-3949-4C58-8E0944E7A3C8}"/>
          </ac:spMkLst>
        </pc:spChg>
        <pc:spChg chg="add mod">
          <ac:chgData name="Zoé Vandermersch" userId="a6fa43a352fdddbf" providerId="LiveId" clId="{D6A71098-13DF-4FEF-859C-ACA34D7BB62F}" dt="2024-06-16T19:25:03.558" v="1094" actId="20577"/>
          <ac:spMkLst>
            <pc:docMk/>
            <pc:sldMk cId="2243108074" sldId="265"/>
            <ac:spMk id="5" creationId="{A0998574-5897-93D1-91E6-A16C87390495}"/>
          </ac:spMkLst>
        </pc:spChg>
        <pc:picChg chg="add mod">
          <ac:chgData name="Zoé Vandermersch" userId="a6fa43a352fdddbf" providerId="LiveId" clId="{D6A71098-13DF-4FEF-859C-ACA34D7BB62F}" dt="2024-06-16T19:28:34.407" v="1149" actId="14100"/>
          <ac:picMkLst>
            <pc:docMk/>
            <pc:sldMk cId="2243108074" sldId="265"/>
            <ac:picMk id="4" creationId="{FA1431CF-AB21-F03F-305C-5D4F07FF1C9C}"/>
          </ac:picMkLst>
        </pc:picChg>
      </pc:sldChg>
      <pc:sldChg chg="modSp new mod">
        <pc:chgData name="Zoé Vandermersch" userId="a6fa43a352fdddbf" providerId="LiveId" clId="{D6A71098-13DF-4FEF-859C-ACA34D7BB62F}" dt="2024-06-16T19:29:43.710" v="1213" actId="255"/>
        <pc:sldMkLst>
          <pc:docMk/>
          <pc:sldMk cId="1425971240" sldId="266"/>
        </pc:sldMkLst>
        <pc:spChg chg="mod">
          <ac:chgData name="Zoé Vandermersch" userId="a6fa43a352fdddbf" providerId="LiveId" clId="{D6A71098-13DF-4FEF-859C-ACA34D7BB62F}" dt="2024-06-16T19:29:17.903" v="1158" actId="27636"/>
          <ac:spMkLst>
            <pc:docMk/>
            <pc:sldMk cId="1425971240" sldId="266"/>
            <ac:spMk id="2" creationId="{3D675986-EE88-BC04-C6AB-1E4DBEEAAD9A}"/>
          </ac:spMkLst>
        </pc:spChg>
        <pc:spChg chg="mod">
          <ac:chgData name="Zoé Vandermersch" userId="a6fa43a352fdddbf" providerId="LiveId" clId="{D6A71098-13DF-4FEF-859C-ACA34D7BB62F}" dt="2024-06-16T19:29:43.710" v="1213" actId="255"/>
          <ac:spMkLst>
            <pc:docMk/>
            <pc:sldMk cId="1425971240" sldId="266"/>
            <ac:spMk id="3" creationId="{D4CB49AD-407D-39E6-D5AD-47A72CB5A3D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6/16/2024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6/16/2024</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EF33F0-694F-8DFD-BA33-98A70EA9680E}"/>
              </a:ext>
            </a:extLst>
          </p:cNvPr>
          <p:cNvSpPr>
            <a:spLocks noGrp="1"/>
          </p:cNvSpPr>
          <p:nvPr>
            <p:ph type="ctrTitle"/>
          </p:nvPr>
        </p:nvSpPr>
        <p:spPr>
          <a:xfrm>
            <a:off x="1507067" y="718457"/>
            <a:ext cx="7766936" cy="2373086"/>
          </a:xfrm>
        </p:spPr>
        <p:txBody>
          <a:bodyPr/>
          <a:lstStyle/>
          <a:p>
            <a:pPr algn="ctr"/>
            <a:r>
              <a:rPr lang="fr-FR" dirty="0"/>
              <a:t>Mère Emmanuel-Marie de la Compassion </a:t>
            </a:r>
            <a:br>
              <a:rPr lang="fr-FR" dirty="0"/>
            </a:br>
            <a:r>
              <a:rPr lang="fr-FR" dirty="0"/>
              <a:t>(Marie </a:t>
            </a:r>
            <a:r>
              <a:rPr lang="fr-FR" dirty="0" err="1"/>
              <a:t>Correnson</a:t>
            </a:r>
            <a:r>
              <a:rPr lang="fr-FR" dirty="0"/>
              <a:t>)</a:t>
            </a:r>
          </a:p>
        </p:txBody>
      </p:sp>
      <p:sp>
        <p:nvSpPr>
          <p:cNvPr id="3" name="Sous-titre 2">
            <a:extLst>
              <a:ext uri="{FF2B5EF4-FFF2-40B4-BE49-F238E27FC236}">
                <a16:creationId xmlns:a16="http://schemas.microsoft.com/office/drawing/2014/main" id="{6F130FA1-514F-AFC3-7FE2-E5339C9481EC}"/>
              </a:ext>
            </a:extLst>
          </p:cNvPr>
          <p:cNvSpPr>
            <a:spLocks noGrp="1"/>
          </p:cNvSpPr>
          <p:nvPr>
            <p:ph type="subTitle" idx="1"/>
          </p:nvPr>
        </p:nvSpPr>
        <p:spPr>
          <a:xfrm>
            <a:off x="457200" y="3243942"/>
            <a:ext cx="10613571" cy="3461657"/>
          </a:xfrm>
        </p:spPr>
        <p:txBody>
          <a:bodyPr>
            <a:normAutofit fontScale="77500" lnSpcReduction="20000"/>
          </a:bodyPr>
          <a:lstStyle/>
          <a:p>
            <a:pPr algn="ctr"/>
            <a:r>
              <a:rPr lang="fr-FR" sz="3200" dirty="0"/>
              <a:t>Co-fondatrice des Oblates de l’Assomption(1842-1900)</a:t>
            </a:r>
          </a:p>
          <a:p>
            <a:pPr algn="ctr"/>
            <a:r>
              <a:rPr lang="fr-FR" sz="3200" dirty="0"/>
              <a:t>Présentée à travers : </a:t>
            </a:r>
          </a:p>
          <a:p>
            <a:pPr marL="457200" indent="-457200" algn="ctr">
              <a:buFontTx/>
              <a:buChar char="-"/>
            </a:pPr>
            <a:r>
              <a:rPr lang="fr-FR" sz="3200" dirty="0"/>
              <a:t>Un objet</a:t>
            </a:r>
          </a:p>
          <a:p>
            <a:pPr marL="457200" indent="-457200" algn="ctr">
              <a:buFontTx/>
              <a:buChar char="-"/>
            </a:pPr>
            <a:r>
              <a:rPr lang="fr-FR" sz="3200" dirty="0"/>
              <a:t>Un écrit qu’elle aime</a:t>
            </a:r>
          </a:p>
          <a:p>
            <a:pPr marL="457200" indent="-457200" algn="ctr">
              <a:buFontTx/>
              <a:buChar char="-"/>
            </a:pPr>
            <a:r>
              <a:rPr lang="fr-FR" sz="3200" dirty="0"/>
              <a:t>Un écrit d’elle</a:t>
            </a:r>
          </a:p>
          <a:p>
            <a:pPr marL="457200" indent="-457200" algn="ctr">
              <a:buFontTx/>
              <a:buChar char="-"/>
            </a:pPr>
            <a:r>
              <a:rPr lang="fr-FR" sz="3200" dirty="0"/>
              <a:t>Un lieu</a:t>
            </a:r>
          </a:p>
          <a:p>
            <a:pPr marL="457200" indent="-457200" algn="ctr">
              <a:buFontTx/>
              <a:buChar char="-"/>
            </a:pPr>
            <a:r>
              <a:rPr lang="fr-FR" sz="3200" dirty="0"/>
              <a:t>2 portraits</a:t>
            </a:r>
          </a:p>
          <a:p>
            <a:pPr marL="457200" indent="-457200" algn="ctr">
              <a:buFontTx/>
              <a:buChar char="-"/>
            </a:pPr>
            <a:r>
              <a:rPr lang="fr-FR" sz="3200" dirty="0"/>
              <a:t>Un manuscrit</a:t>
            </a:r>
          </a:p>
        </p:txBody>
      </p:sp>
    </p:spTree>
    <p:extLst>
      <p:ext uri="{BB962C8B-B14F-4D97-AF65-F5344CB8AC3E}">
        <p14:creationId xmlns:p14="http://schemas.microsoft.com/office/powerpoint/2010/main" val="1582559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4951899-B99C-47AB-9C7C-16264D7A1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B94D217E-92A1-48B2-B6BF-8B6A35AF9D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9582FD9-95AB-4339-8A07-BAD420BE1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6778DC79-DE09-4F89-81B1-275C542D7F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Rectangle 25">
              <a:extLst>
                <a:ext uri="{FF2B5EF4-FFF2-40B4-BE49-F238E27FC236}">
                  <a16:creationId xmlns:a16="http://schemas.microsoft.com/office/drawing/2014/main" id="{EAEC370A-1F34-4D8E-B065-81F6F568A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6" name="Isosceles Triangle 15">
              <a:extLst>
                <a:ext uri="{FF2B5EF4-FFF2-40B4-BE49-F238E27FC236}">
                  <a16:creationId xmlns:a16="http://schemas.microsoft.com/office/drawing/2014/main" id="{A816EDF3-D9EE-488C-AFDC-022381513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ectangle 27">
              <a:extLst>
                <a:ext uri="{FF2B5EF4-FFF2-40B4-BE49-F238E27FC236}">
                  <a16:creationId xmlns:a16="http://schemas.microsoft.com/office/drawing/2014/main" id="{E8330BD4-97D9-4D24-815A-0E557B04F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8" name="Rectangle 28">
              <a:extLst>
                <a:ext uri="{FF2B5EF4-FFF2-40B4-BE49-F238E27FC236}">
                  <a16:creationId xmlns:a16="http://schemas.microsoft.com/office/drawing/2014/main" id="{EA8EDE67-BAC0-478C-99D9-BBC5AD532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Rectangle 29">
              <a:extLst>
                <a:ext uri="{FF2B5EF4-FFF2-40B4-BE49-F238E27FC236}">
                  <a16:creationId xmlns:a16="http://schemas.microsoft.com/office/drawing/2014/main" id="{33DFB3F3-2523-4F1F-BC2B-B97C172F2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0" name="Isosceles Triangle 19">
              <a:extLst>
                <a:ext uri="{FF2B5EF4-FFF2-40B4-BE49-F238E27FC236}">
                  <a16:creationId xmlns:a16="http://schemas.microsoft.com/office/drawing/2014/main" id="{5E5660E4-7443-4FCC-AD43-9D1AE972B5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1" name="Isosceles Triangle 20">
              <a:extLst>
                <a:ext uri="{FF2B5EF4-FFF2-40B4-BE49-F238E27FC236}">
                  <a16:creationId xmlns:a16="http://schemas.microsoft.com/office/drawing/2014/main" id="{4EDF9C36-B365-4426-85B9-82E0DE187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re 1">
            <a:extLst>
              <a:ext uri="{FF2B5EF4-FFF2-40B4-BE49-F238E27FC236}">
                <a16:creationId xmlns:a16="http://schemas.microsoft.com/office/drawing/2014/main" id="{D97721FF-3FA7-6D98-33B3-4E17BD7D0B7C}"/>
              </a:ext>
            </a:extLst>
          </p:cNvPr>
          <p:cNvSpPr>
            <a:spLocks noGrp="1"/>
          </p:cNvSpPr>
          <p:nvPr>
            <p:ph type="title"/>
          </p:nvPr>
        </p:nvSpPr>
        <p:spPr>
          <a:xfrm>
            <a:off x="5536734" y="609600"/>
            <a:ext cx="3737268" cy="1320800"/>
          </a:xfrm>
        </p:spPr>
        <p:txBody>
          <a:bodyPr vert="horz" lIns="91440" tIns="45720" rIns="91440" bIns="45720" rtlCol="0" anchor="t">
            <a:normAutofit/>
          </a:bodyPr>
          <a:lstStyle/>
          <a:p>
            <a:pPr>
              <a:lnSpc>
                <a:spcPct val="90000"/>
              </a:lnSpc>
            </a:pPr>
            <a:r>
              <a:rPr lang="en-US" sz="2800"/>
              <a:t>Un objet : son anneau de profession religieuse </a:t>
            </a:r>
          </a:p>
        </p:txBody>
      </p:sp>
      <p:sp>
        <p:nvSpPr>
          <p:cNvPr id="4" name="Espace réservé du contenu 3">
            <a:extLst>
              <a:ext uri="{FF2B5EF4-FFF2-40B4-BE49-F238E27FC236}">
                <a16:creationId xmlns:a16="http://schemas.microsoft.com/office/drawing/2014/main" id="{A525B46D-B5EA-D5C8-F1B9-0E2C18C3609E}"/>
              </a:ext>
            </a:extLst>
          </p:cNvPr>
          <p:cNvSpPr>
            <a:spLocks noGrp="1"/>
          </p:cNvSpPr>
          <p:nvPr>
            <p:ph sz="half" idx="2"/>
          </p:nvPr>
        </p:nvSpPr>
        <p:spPr>
          <a:xfrm>
            <a:off x="5209563" y="2160589"/>
            <a:ext cx="4064439" cy="3880773"/>
          </a:xfrm>
        </p:spPr>
        <p:txBody>
          <a:bodyPr vert="horz" lIns="91440" tIns="45720" rIns="91440" bIns="45720" rtlCol="0">
            <a:normAutofit/>
          </a:bodyPr>
          <a:lstStyle/>
          <a:p>
            <a:pPr marL="0" indent="0">
              <a:lnSpc>
                <a:spcPct val="90000"/>
              </a:lnSpc>
            </a:pPr>
            <a:r>
              <a:rPr lang="en-US" sz="1700" dirty="0"/>
              <a:t>Alliance </a:t>
            </a:r>
            <a:r>
              <a:rPr lang="en-US" sz="1700" dirty="0" err="1"/>
              <a:t>offerte</a:t>
            </a:r>
            <a:r>
              <a:rPr lang="en-US" sz="1700" dirty="0"/>
              <a:t> par le Père Emmanuel </a:t>
            </a:r>
            <a:r>
              <a:rPr lang="en-US" sz="1700" dirty="0" err="1"/>
              <a:t>d’Alzon</a:t>
            </a:r>
            <a:r>
              <a:rPr lang="en-US" sz="1700" dirty="0"/>
              <a:t>, le jour de </a:t>
            </a:r>
            <a:r>
              <a:rPr lang="en-US" sz="1700" dirty="0" err="1"/>
              <a:t>ses</a:t>
            </a:r>
            <a:r>
              <a:rPr lang="en-US" sz="1700" dirty="0"/>
              <a:t> </a:t>
            </a:r>
            <a:r>
              <a:rPr lang="en-US" sz="1700" dirty="0" err="1"/>
              <a:t>vœux</a:t>
            </a:r>
            <a:r>
              <a:rPr lang="en-US" sz="1700" dirty="0"/>
              <a:t> </a:t>
            </a:r>
            <a:r>
              <a:rPr lang="en-US" sz="1700" dirty="0" err="1"/>
              <a:t>perpétuels</a:t>
            </a:r>
            <a:r>
              <a:rPr lang="en-US" sz="1700" dirty="0"/>
              <a:t>, après un an de </a:t>
            </a:r>
            <a:r>
              <a:rPr lang="en-US" sz="1700" dirty="0" err="1"/>
              <a:t>noviciat</a:t>
            </a:r>
            <a:r>
              <a:rPr lang="en-US" sz="1700" dirty="0"/>
              <a:t>, le 18 </a:t>
            </a:r>
            <a:r>
              <a:rPr lang="en-US" sz="1700" dirty="0" err="1"/>
              <a:t>avril</a:t>
            </a:r>
            <a:r>
              <a:rPr lang="en-US" sz="1700" dirty="0"/>
              <a:t> 1868, à </a:t>
            </a:r>
            <a:r>
              <a:rPr lang="en-US" sz="1700" dirty="0" err="1"/>
              <a:t>Rochebelle</a:t>
            </a:r>
            <a:r>
              <a:rPr lang="en-US" sz="1700" dirty="0"/>
              <a:t>, Faubourg du Vigan (dans les </a:t>
            </a:r>
            <a:r>
              <a:rPr lang="en-US" sz="1700" dirty="0" err="1"/>
              <a:t>Cévennes</a:t>
            </a:r>
            <a:r>
              <a:rPr lang="en-US" sz="1700" dirty="0"/>
              <a:t>), dans la	 </a:t>
            </a:r>
            <a:r>
              <a:rPr lang="en-US" sz="1700" dirty="0" err="1"/>
              <a:t>maison</a:t>
            </a:r>
            <a:r>
              <a:rPr lang="en-US" sz="1700" dirty="0"/>
              <a:t> </a:t>
            </a:r>
            <a:r>
              <a:rPr lang="en-US" sz="1700" dirty="0" err="1"/>
              <a:t>où</a:t>
            </a:r>
            <a:r>
              <a:rPr lang="en-US" sz="1700" dirty="0"/>
              <a:t> </a:t>
            </a:r>
            <a:r>
              <a:rPr lang="en-US" sz="1700" dirty="0" err="1"/>
              <a:t>ont</a:t>
            </a:r>
            <a:r>
              <a:rPr lang="en-US" sz="1700" dirty="0"/>
              <a:t> </a:t>
            </a:r>
            <a:r>
              <a:rPr lang="en-US" sz="1700" dirty="0" err="1"/>
              <a:t>été</a:t>
            </a:r>
            <a:r>
              <a:rPr lang="en-US" sz="1700" dirty="0"/>
              <a:t> </a:t>
            </a:r>
            <a:r>
              <a:rPr lang="en-US" sz="1700" dirty="0" err="1"/>
              <a:t>fondées</a:t>
            </a:r>
            <a:r>
              <a:rPr lang="en-US" sz="1700" dirty="0"/>
              <a:t> les Oblates, le 24 </a:t>
            </a:r>
            <a:r>
              <a:rPr lang="en-US" sz="1700" dirty="0" err="1"/>
              <a:t>mai</a:t>
            </a:r>
            <a:r>
              <a:rPr lang="en-US" sz="1700" dirty="0"/>
              <a:t> 1865. Le Père </a:t>
            </a:r>
            <a:r>
              <a:rPr lang="en-US" sz="1700" dirty="0" err="1"/>
              <a:t>d’Alzon</a:t>
            </a:r>
            <a:r>
              <a:rPr lang="en-US" sz="1700" dirty="0"/>
              <a:t> y a fait graver les </a:t>
            </a:r>
            <a:r>
              <a:rPr lang="en-US" sz="1700" dirty="0" err="1"/>
              <a:t>initiales</a:t>
            </a:r>
            <a:r>
              <a:rPr lang="en-US" sz="1700" dirty="0"/>
              <a:t> : R.C.M.T.M.S.E.</a:t>
            </a:r>
          </a:p>
          <a:p>
            <a:pPr marL="0" indent="0">
              <a:lnSpc>
                <a:spcPct val="90000"/>
              </a:lnSpc>
              <a:buNone/>
            </a:pPr>
            <a:r>
              <a:rPr lang="en-US" sz="1700" i="1" dirty="0"/>
              <a:t>« Rosa Cordis Mei Tu Mihi Sponsa </a:t>
            </a:r>
            <a:r>
              <a:rPr lang="en-US" sz="1700" i="1" dirty="0" err="1"/>
              <a:t>Esto</a:t>
            </a:r>
            <a:r>
              <a:rPr lang="en-US" sz="1700" i="1" dirty="0"/>
              <a:t> »</a:t>
            </a:r>
          </a:p>
          <a:p>
            <a:pPr marL="0" indent="0">
              <a:lnSpc>
                <a:spcPct val="90000"/>
              </a:lnSpc>
              <a:buNone/>
            </a:pPr>
            <a:r>
              <a:rPr lang="en-US" sz="1700" i="1" dirty="0"/>
              <a:t>« Rose de </a:t>
            </a:r>
            <a:r>
              <a:rPr lang="en-US" sz="1700" i="1" dirty="0" err="1"/>
              <a:t>mon</a:t>
            </a:r>
            <a:r>
              <a:rPr lang="en-US" sz="1700" i="1" dirty="0"/>
              <a:t> </a:t>
            </a:r>
            <a:r>
              <a:rPr lang="en-US" sz="1700" i="1" dirty="0" err="1"/>
              <a:t>Cœur</a:t>
            </a:r>
            <a:r>
              <a:rPr lang="en-US" sz="1700" i="1" dirty="0"/>
              <a:t>, </a:t>
            </a:r>
            <a:r>
              <a:rPr lang="en-US" sz="1700" i="1" dirty="0" err="1"/>
              <a:t>sois</a:t>
            </a:r>
            <a:r>
              <a:rPr lang="en-US" sz="1700" i="1" dirty="0"/>
              <a:t> </a:t>
            </a:r>
            <a:r>
              <a:rPr lang="en-US" sz="1700" i="1" dirty="0" err="1"/>
              <a:t>une</a:t>
            </a:r>
            <a:r>
              <a:rPr lang="en-US" sz="1700" i="1" dirty="0"/>
              <a:t> </a:t>
            </a:r>
            <a:r>
              <a:rPr lang="en-US" sz="1700" i="1" dirty="0" err="1"/>
              <a:t>épouse</a:t>
            </a:r>
            <a:r>
              <a:rPr lang="en-US" sz="1700" i="1" dirty="0"/>
              <a:t> pour </a:t>
            </a:r>
            <a:r>
              <a:rPr lang="en-US" sz="1700" i="1" dirty="0" err="1"/>
              <a:t>moi</a:t>
            </a:r>
            <a:r>
              <a:rPr lang="en-US" sz="1700" i="1" dirty="0"/>
              <a:t> »</a:t>
            </a:r>
          </a:p>
          <a:p>
            <a:pPr marL="0" indent="0">
              <a:lnSpc>
                <a:spcPct val="90000"/>
              </a:lnSpc>
              <a:buNone/>
            </a:pPr>
            <a:r>
              <a:rPr lang="en-US" sz="1700" dirty="0"/>
              <a:t>Parole reçue par Sainte Rose de Lima, </a:t>
            </a:r>
            <a:r>
              <a:rPr lang="en-US" sz="1700" dirty="0" err="1"/>
              <a:t>une</a:t>
            </a:r>
            <a:r>
              <a:rPr lang="en-US" sz="1700" dirty="0"/>
              <a:t> </a:t>
            </a:r>
            <a:r>
              <a:rPr lang="en-US" sz="1700" dirty="0" err="1"/>
              <a:t>sainte</a:t>
            </a:r>
            <a:r>
              <a:rPr lang="en-US" sz="1700" dirty="0"/>
              <a:t> qui </a:t>
            </a:r>
            <a:r>
              <a:rPr lang="en-US" sz="1700" dirty="0" err="1"/>
              <a:t>lui</a:t>
            </a:r>
            <a:r>
              <a:rPr lang="en-US" sz="1700" dirty="0"/>
              <a:t> </a:t>
            </a:r>
            <a:r>
              <a:rPr lang="en-US" sz="1700" dirty="0" err="1"/>
              <a:t>est</a:t>
            </a:r>
            <a:r>
              <a:rPr lang="en-US" sz="1700" dirty="0"/>
              <a:t> chère. </a:t>
            </a:r>
          </a:p>
          <a:p>
            <a:pPr marL="0" indent="0">
              <a:lnSpc>
                <a:spcPct val="90000"/>
              </a:lnSpc>
            </a:pPr>
            <a:endParaRPr lang="en-US" sz="1700" dirty="0"/>
          </a:p>
        </p:txBody>
      </p:sp>
      <p:pic>
        <p:nvPicPr>
          <p:cNvPr id="6" name="Espace réservé du contenu 5" descr="Une image contenant ciseaux, intérieur, outil, sol&#10;&#10;Description générée automatiquement">
            <a:extLst>
              <a:ext uri="{FF2B5EF4-FFF2-40B4-BE49-F238E27FC236}">
                <a16:creationId xmlns:a16="http://schemas.microsoft.com/office/drawing/2014/main" id="{30B28B6C-C690-8781-7A93-F26F92C49C8B}"/>
              </a:ext>
            </a:extLst>
          </p:cNvPr>
          <p:cNvPicPr>
            <a:picLocks noGrp="1" noChangeAspect="1"/>
          </p:cNvPicPr>
          <p:nvPr>
            <p:ph sz="half" idx="1"/>
          </p:nvPr>
        </p:nvPicPr>
        <p:blipFill rotWithShape="1">
          <a:blip r:embed="rId2"/>
          <a:srcRect l="21341" r="19659"/>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3" name="Isosceles Triangle 2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Tree>
    <p:extLst>
      <p:ext uri="{BB962C8B-B14F-4D97-AF65-F5344CB8AC3E}">
        <p14:creationId xmlns:p14="http://schemas.microsoft.com/office/powerpoint/2010/main" val="3934719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2FC5D4-4C63-02C0-6DE7-980855591817}"/>
              </a:ext>
            </a:extLst>
          </p:cNvPr>
          <p:cNvSpPr>
            <a:spLocks noGrp="1"/>
          </p:cNvSpPr>
          <p:nvPr>
            <p:ph type="title"/>
          </p:nvPr>
        </p:nvSpPr>
        <p:spPr/>
        <p:txBody>
          <a:bodyPr/>
          <a:lstStyle/>
          <a:p>
            <a:pPr algn="ctr"/>
            <a:r>
              <a:rPr lang="fr-FR" dirty="0"/>
              <a:t>Un écrit qu’elle aime </a:t>
            </a:r>
          </a:p>
        </p:txBody>
      </p:sp>
      <p:sp>
        <p:nvSpPr>
          <p:cNvPr id="3" name="Espace réservé du contenu 2">
            <a:extLst>
              <a:ext uri="{FF2B5EF4-FFF2-40B4-BE49-F238E27FC236}">
                <a16:creationId xmlns:a16="http://schemas.microsoft.com/office/drawing/2014/main" id="{F262DF5A-BF57-EC48-E225-47F01E6A714A}"/>
              </a:ext>
            </a:extLst>
          </p:cNvPr>
          <p:cNvSpPr>
            <a:spLocks noGrp="1"/>
          </p:cNvSpPr>
          <p:nvPr>
            <p:ph sz="half" idx="1"/>
          </p:nvPr>
        </p:nvSpPr>
        <p:spPr>
          <a:xfrm>
            <a:off x="677334" y="1676400"/>
            <a:ext cx="4950580" cy="4865914"/>
          </a:xfrm>
        </p:spPr>
        <p:txBody>
          <a:bodyPr>
            <a:normAutofit lnSpcReduction="10000"/>
          </a:bodyPr>
          <a:lstStyle/>
          <a:p>
            <a:pPr marL="0" indent="0" algn="just">
              <a:buNone/>
            </a:pPr>
            <a:r>
              <a:rPr lang="fr-FR" sz="2000" dirty="0">
                <a:solidFill>
                  <a:schemeClr val="accent1">
                    <a:lumMod val="50000"/>
                  </a:schemeClr>
                </a:solidFill>
              </a:rPr>
              <a:t>Extrait d’une lettre du Père d’Alzon depuis Rome, lors du Concile Vatican I (14 décembre 1869)</a:t>
            </a:r>
          </a:p>
          <a:p>
            <a:pPr marL="0" indent="0" algn="just">
              <a:buNone/>
            </a:pPr>
            <a:r>
              <a:rPr lang="fr-FR" sz="2000" dirty="0"/>
              <a:t>« On sent que ceux pour qui le Concile se tient, ce sont les amis de Dieu, les petits et les pauvres. Croyez-moi, la puissance de l'avenir est là. C'est par la pauvreté et l'abaissement que le monde sera sauvé, s'il peut l'être. Si quelque chose pouvait m'attrister, ce serait de voir l'œuvre des Oblates dévier. Et si je puis chercher une des raisons de mon faible pour elles, c'est bien cet esprit humble et plus apte, ce me semble, à atteindre une portion du monde que notre Seigneur aime tout spécialement.»</a:t>
            </a:r>
          </a:p>
          <a:p>
            <a:pPr marL="0" indent="0">
              <a:buNone/>
            </a:pPr>
            <a:endParaRPr lang="fr-FR" dirty="0"/>
          </a:p>
        </p:txBody>
      </p:sp>
      <p:sp>
        <p:nvSpPr>
          <p:cNvPr id="4" name="Espace réservé du contenu 3">
            <a:extLst>
              <a:ext uri="{FF2B5EF4-FFF2-40B4-BE49-F238E27FC236}">
                <a16:creationId xmlns:a16="http://schemas.microsoft.com/office/drawing/2014/main" id="{EBD48D1B-3B88-8D95-DD40-A6352C2172DA}"/>
              </a:ext>
            </a:extLst>
          </p:cNvPr>
          <p:cNvSpPr>
            <a:spLocks noGrp="1"/>
          </p:cNvSpPr>
          <p:nvPr>
            <p:ph sz="half" idx="2"/>
          </p:nvPr>
        </p:nvSpPr>
        <p:spPr>
          <a:xfrm>
            <a:off x="5998029" y="2862943"/>
            <a:ext cx="3733800" cy="3178419"/>
          </a:xfrm>
        </p:spPr>
        <p:txBody>
          <a:bodyPr>
            <a:normAutofit lnSpcReduction="10000"/>
          </a:bodyPr>
          <a:lstStyle/>
          <a:p>
            <a:pPr marL="0" indent="0" algn="just">
              <a:buNone/>
            </a:pPr>
            <a:r>
              <a:rPr lang="fr-FR" sz="2000" i="1" dirty="0"/>
              <a:t>Cet écrit met en valeur la vertu d’humilité que les sœurs Oblates cherchent à cultiver ainsi que leur proximité avec les pauvres et les petits. La mention du Concile nous rappelle que Mère E-Marie </a:t>
            </a:r>
            <a:r>
              <a:rPr lang="fr-FR" sz="2000" i="1" dirty="0" err="1"/>
              <a:t>Correnson</a:t>
            </a:r>
            <a:r>
              <a:rPr lang="fr-FR" sz="2000" i="1" dirty="0"/>
              <a:t> était fille de l’Eglise (Triple amour des OA : le Christ, la Vierge et l’Eglise). </a:t>
            </a:r>
          </a:p>
        </p:txBody>
      </p:sp>
      <p:pic>
        <p:nvPicPr>
          <p:cNvPr id="1026" name="Picture 2" descr="Manuscrits – Éditions Plumes Solidaires">
            <a:extLst>
              <a:ext uri="{FF2B5EF4-FFF2-40B4-BE49-F238E27FC236}">
                <a16:creationId xmlns:a16="http://schemas.microsoft.com/office/drawing/2014/main" id="{A885FD60-F5CC-A18A-EE59-375E637B1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3562" y="180975"/>
            <a:ext cx="3569238" cy="237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810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CEA51F-1D41-FD39-2823-F336244265B0}"/>
              </a:ext>
            </a:extLst>
          </p:cNvPr>
          <p:cNvSpPr>
            <a:spLocks noGrp="1"/>
          </p:cNvSpPr>
          <p:nvPr>
            <p:ph type="title"/>
          </p:nvPr>
        </p:nvSpPr>
        <p:spPr/>
        <p:txBody>
          <a:bodyPr/>
          <a:lstStyle/>
          <a:p>
            <a:pPr algn="ctr"/>
            <a:r>
              <a:rPr lang="fr-FR" dirty="0"/>
              <a:t>Extraits de correspondances</a:t>
            </a:r>
          </a:p>
        </p:txBody>
      </p:sp>
      <p:sp>
        <p:nvSpPr>
          <p:cNvPr id="3" name="Espace réservé du contenu 2">
            <a:extLst>
              <a:ext uri="{FF2B5EF4-FFF2-40B4-BE49-F238E27FC236}">
                <a16:creationId xmlns:a16="http://schemas.microsoft.com/office/drawing/2014/main" id="{779CFAE3-0F3F-3EA2-573F-606D41E79A0A}"/>
              </a:ext>
            </a:extLst>
          </p:cNvPr>
          <p:cNvSpPr>
            <a:spLocks noGrp="1"/>
          </p:cNvSpPr>
          <p:nvPr>
            <p:ph sz="half" idx="1"/>
          </p:nvPr>
        </p:nvSpPr>
        <p:spPr>
          <a:xfrm>
            <a:off x="555172" y="1600200"/>
            <a:ext cx="4306198" cy="4441161"/>
          </a:xfrm>
        </p:spPr>
        <p:txBody>
          <a:bodyPr/>
          <a:lstStyle/>
          <a:p>
            <a:r>
              <a:rPr lang="fr-FR" b="1" dirty="0"/>
              <a:t>Extrait d’une lettre au Père E. d’Alzon, le 29 août 1864 (elle a 22 ans ; c’est son Directeur spirituel) </a:t>
            </a:r>
          </a:p>
          <a:p>
            <a:pPr marL="0" indent="0" algn="just">
              <a:buNone/>
            </a:pPr>
            <a:r>
              <a:rPr lang="fr-FR" dirty="0"/>
              <a:t>Il faut donc que je marche rapidement du côté de la perfection, je sais que j'ai beaucoup à faire et que je dois me donner à Notre Seigneur plus bien plus entièrement que je ne l'ai fait jusqu'à aujourd'hui… Demandez donc pour moi à notre Seigneur un grand amour pour lui. Je sens fort bien que c'est ce qui me manque.</a:t>
            </a:r>
          </a:p>
          <a:p>
            <a:endParaRPr lang="fr-FR" dirty="0"/>
          </a:p>
        </p:txBody>
      </p:sp>
      <p:sp>
        <p:nvSpPr>
          <p:cNvPr id="4" name="Espace réservé du contenu 3">
            <a:extLst>
              <a:ext uri="{FF2B5EF4-FFF2-40B4-BE49-F238E27FC236}">
                <a16:creationId xmlns:a16="http://schemas.microsoft.com/office/drawing/2014/main" id="{3055365E-805D-EE2A-77AA-8F32CF221969}"/>
              </a:ext>
            </a:extLst>
          </p:cNvPr>
          <p:cNvSpPr>
            <a:spLocks noGrp="1"/>
          </p:cNvSpPr>
          <p:nvPr>
            <p:ph sz="half" idx="2"/>
          </p:nvPr>
        </p:nvSpPr>
        <p:spPr>
          <a:xfrm>
            <a:off x="5089969" y="1600201"/>
            <a:ext cx="4478573" cy="3483428"/>
          </a:xfrm>
        </p:spPr>
        <p:txBody>
          <a:bodyPr/>
          <a:lstStyle/>
          <a:p>
            <a:r>
              <a:rPr lang="fr-FR" b="1" dirty="0"/>
              <a:t>Extrait d’une lettre à Mère Marguerite-Marie </a:t>
            </a:r>
            <a:r>
              <a:rPr lang="fr-FR" b="1" dirty="0" err="1"/>
              <a:t>Chamska</a:t>
            </a:r>
            <a:r>
              <a:rPr lang="fr-FR" b="1" dirty="0"/>
              <a:t>, le 21 février 1893 (elle a 51 ans)</a:t>
            </a:r>
          </a:p>
          <a:p>
            <a:pPr marL="0" indent="0" algn="just">
              <a:buNone/>
            </a:pPr>
            <a:r>
              <a:rPr lang="fr-FR" dirty="0"/>
              <a:t>« Que le bon Dieu a été bon pour nous ! Quel père ! Je suis heureuse de lui appartenir, je voudrais me donner encore plus intimement et cependant je sens que je lui appartiens tout entière, oui, à lui seul, mon Dieu, maintenant et toujours.</a:t>
            </a:r>
          </a:p>
          <a:p>
            <a:endParaRPr lang="fr-FR" dirty="0"/>
          </a:p>
        </p:txBody>
      </p:sp>
      <p:sp>
        <p:nvSpPr>
          <p:cNvPr id="5" name="ZoneTexte 4">
            <a:extLst>
              <a:ext uri="{FF2B5EF4-FFF2-40B4-BE49-F238E27FC236}">
                <a16:creationId xmlns:a16="http://schemas.microsoft.com/office/drawing/2014/main" id="{C82BFEAE-CF20-5147-1F7A-BCD85AD75D5C}"/>
              </a:ext>
            </a:extLst>
          </p:cNvPr>
          <p:cNvSpPr txBox="1"/>
          <p:nvPr/>
        </p:nvSpPr>
        <p:spPr>
          <a:xfrm>
            <a:off x="1230086" y="5366657"/>
            <a:ext cx="8164285" cy="1477328"/>
          </a:xfrm>
          <a:prstGeom prst="rect">
            <a:avLst/>
          </a:prstGeom>
          <a:noFill/>
        </p:spPr>
        <p:txBody>
          <a:bodyPr wrap="square" rtlCol="0">
            <a:spAutoFit/>
          </a:bodyPr>
          <a:lstStyle/>
          <a:p>
            <a:pPr algn="just"/>
            <a:r>
              <a:rPr lang="fr-FR" sz="1800" i="1" kern="100" dirty="0">
                <a:effectLst/>
                <a:latin typeface="Aptos" panose="020B0004020202020204" pitchFamily="34" charset="0"/>
                <a:ea typeface="Aptos" panose="020B0004020202020204" pitchFamily="34" charset="0"/>
                <a:cs typeface="Times New Roman" panose="02020603050405020304" pitchFamily="18" charset="0"/>
              </a:rPr>
              <a:t>A travers ces deux lettres, on perçoit le grand désir de Marie d’aimer le Seigneur et de lui appartenir. On voit aussi le travail de toute une vie pour y parvenir. La deuxième lettre est écrite le jour où Mère E-M apprend de l’évêque de Nîmes que Rome a signé le décret de louange qui reconnaît la Congrégation.</a:t>
            </a: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pic>
        <p:nvPicPr>
          <p:cNvPr id="11" name="Picture 2" descr="Manuscrits – Éditions Plumes Solidaires">
            <a:extLst>
              <a:ext uri="{FF2B5EF4-FFF2-40B4-BE49-F238E27FC236}">
                <a16:creationId xmlns:a16="http://schemas.microsoft.com/office/drawing/2014/main" id="{64F487FC-B785-375D-498A-9F11F6D43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747" y="180975"/>
            <a:ext cx="2130919"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33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Isosceles Triangle 1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Isosceles Triangle 1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0" name="Isosceles Triangle 1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re 1">
            <a:extLst>
              <a:ext uri="{FF2B5EF4-FFF2-40B4-BE49-F238E27FC236}">
                <a16:creationId xmlns:a16="http://schemas.microsoft.com/office/drawing/2014/main" id="{1E3F8FBA-C01A-F7FE-BF88-EBA855A36363}"/>
              </a:ext>
            </a:extLst>
          </p:cNvPr>
          <p:cNvSpPr>
            <a:spLocks noGrp="1"/>
          </p:cNvSpPr>
          <p:nvPr>
            <p:ph type="title"/>
          </p:nvPr>
        </p:nvSpPr>
        <p:spPr>
          <a:xfrm>
            <a:off x="677334" y="609600"/>
            <a:ext cx="8596668" cy="1320800"/>
          </a:xfrm>
        </p:spPr>
        <p:txBody>
          <a:bodyPr vert="horz" lIns="91440" tIns="45720" rIns="91440" bIns="45720" rtlCol="0" anchor="t">
            <a:normAutofit fontScale="90000"/>
          </a:bodyPr>
          <a:lstStyle/>
          <a:p>
            <a:pPr algn="ctr"/>
            <a:r>
              <a:rPr lang="en-US" sz="3300" b="1" dirty="0"/>
              <a:t>Un lieu : </a:t>
            </a:r>
            <a:r>
              <a:rPr lang="en-US" sz="3300" dirty="0"/>
              <a:t>la </a:t>
            </a:r>
            <a:r>
              <a:rPr lang="en-US" sz="3300" dirty="0" err="1"/>
              <a:t>Communauté</a:t>
            </a:r>
            <a:r>
              <a:rPr lang="en-US" sz="3300" dirty="0"/>
              <a:t> “Notre-Dame de </a:t>
            </a:r>
            <a:r>
              <a:rPr lang="en-US" sz="3300" dirty="0" err="1"/>
              <a:t>Bulgarie</a:t>
            </a:r>
            <a:r>
              <a:rPr lang="en-US" sz="3300" dirty="0"/>
              <a:t>”, à </a:t>
            </a:r>
            <a:r>
              <a:rPr lang="en-US" sz="3300" dirty="0" err="1"/>
              <a:t>Rochebelle</a:t>
            </a:r>
            <a:r>
              <a:rPr lang="en-US" sz="3300" dirty="0"/>
              <a:t>, Faubourg du Vigan (</a:t>
            </a:r>
            <a:r>
              <a:rPr lang="en-US" sz="3300" dirty="0" err="1"/>
              <a:t>Cévennes</a:t>
            </a:r>
            <a:r>
              <a:rPr lang="en-US" sz="3300" dirty="0"/>
              <a:t>)</a:t>
            </a:r>
          </a:p>
        </p:txBody>
      </p:sp>
      <p:sp>
        <p:nvSpPr>
          <p:cNvPr id="4" name="Espace réservé du texte 3">
            <a:extLst>
              <a:ext uri="{FF2B5EF4-FFF2-40B4-BE49-F238E27FC236}">
                <a16:creationId xmlns:a16="http://schemas.microsoft.com/office/drawing/2014/main" id="{D1EC62DC-66BC-1D0D-9A78-A10A515AFB73}"/>
              </a:ext>
            </a:extLst>
          </p:cNvPr>
          <p:cNvSpPr>
            <a:spLocks noGrp="1"/>
          </p:cNvSpPr>
          <p:nvPr>
            <p:ph type="body" sz="half" idx="2"/>
          </p:nvPr>
        </p:nvSpPr>
        <p:spPr>
          <a:xfrm>
            <a:off x="6336287" y="2160589"/>
            <a:ext cx="3156056" cy="3880773"/>
          </a:xfrm>
        </p:spPr>
        <p:txBody>
          <a:bodyPr vert="horz" lIns="91440" tIns="45720" rIns="91440" bIns="45720" rtlCol="0">
            <a:normAutofit lnSpcReduction="10000"/>
          </a:bodyPr>
          <a:lstStyle/>
          <a:p>
            <a:pPr algn="ctr"/>
            <a:r>
              <a:rPr lang="en-US" sz="2000" b="1" dirty="0">
                <a:effectLst/>
              </a:rPr>
              <a:t>Lieu </a:t>
            </a:r>
            <a:r>
              <a:rPr lang="en-US" sz="2000" b="1" dirty="0" err="1">
                <a:effectLst/>
              </a:rPr>
              <a:t>où</a:t>
            </a:r>
            <a:r>
              <a:rPr lang="en-US" sz="2000" b="1" dirty="0">
                <a:effectLst/>
              </a:rPr>
              <a:t> la </a:t>
            </a:r>
            <a:r>
              <a:rPr lang="en-US" sz="2000" b="1" dirty="0" err="1">
                <a:effectLst/>
              </a:rPr>
              <a:t>Congrégation</a:t>
            </a:r>
            <a:endParaRPr lang="en-US" sz="2000" b="1" dirty="0">
              <a:effectLst/>
            </a:endParaRPr>
          </a:p>
          <a:p>
            <a:pPr algn="ctr"/>
            <a:r>
              <a:rPr lang="en-US" sz="2000" b="1" dirty="0"/>
              <a:t>d</a:t>
            </a:r>
            <a:r>
              <a:rPr lang="en-US" sz="2000" b="1" dirty="0">
                <a:effectLst/>
              </a:rPr>
              <a:t>es OA </a:t>
            </a:r>
            <a:r>
              <a:rPr lang="en-US" sz="2000" b="1" dirty="0" err="1">
                <a:effectLst/>
              </a:rPr>
              <a:t>est</a:t>
            </a:r>
            <a:r>
              <a:rPr lang="en-US" sz="2000" b="1" dirty="0">
                <a:effectLst/>
              </a:rPr>
              <a:t> </a:t>
            </a:r>
            <a:r>
              <a:rPr lang="en-US" sz="2000" b="1" dirty="0" err="1">
                <a:effectLst/>
              </a:rPr>
              <a:t>fondée</a:t>
            </a:r>
            <a:r>
              <a:rPr lang="en-US" sz="2000" b="1" dirty="0">
                <a:effectLst/>
              </a:rPr>
              <a:t> le 24</a:t>
            </a:r>
          </a:p>
          <a:p>
            <a:pPr algn="ctr"/>
            <a:r>
              <a:rPr lang="en-US" sz="2000" b="1" dirty="0">
                <a:effectLst/>
              </a:rPr>
              <a:t> </a:t>
            </a:r>
            <a:r>
              <a:rPr lang="en-US" sz="2000" b="1" dirty="0" err="1">
                <a:effectLst/>
              </a:rPr>
              <a:t>mai</a:t>
            </a:r>
            <a:r>
              <a:rPr lang="en-US" sz="2000" b="1" dirty="0">
                <a:effectLst/>
              </a:rPr>
              <a:t> 1865. </a:t>
            </a:r>
            <a:endParaRPr lang="en-US" sz="2000" dirty="0">
              <a:effectLst/>
            </a:endParaRPr>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pPr>
              <a:buFont typeface="Wingdings 3" charset="2"/>
              <a:buChar char=""/>
            </a:pPr>
            <a:endParaRPr lang="en-US" dirty="0"/>
          </a:p>
          <a:p>
            <a:endParaRPr lang="en-US" dirty="0"/>
          </a:p>
          <a:p>
            <a:r>
              <a:rPr lang="fr-FR" sz="1800" b="1" i="1" kern="100" dirty="0">
                <a:effectLst/>
                <a:latin typeface="Aptos" panose="020B0004020202020204" pitchFamily="34" charset="0"/>
                <a:ea typeface="Aptos" panose="020B0004020202020204" pitchFamily="34" charset="0"/>
                <a:cs typeface="Times New Roman" panose="02020603050405020304" pitchFamily="18" charset="0"/>
              </a:rPr>
              <a:t>(Photo prise en juillet 2020)</a:t>
            </a: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5" name="Espace réservé du contenu 4" descr="Une image contenant plein air, ciel, fenêtre, nuage&#10;&#10;Description générée automatiquement">
            <a:extLst>
              <a:ext uri="{FF2B5EF4-FFF2-40B4-BE49-F238E27FC236}">
                <a16:creationId xmlns:a16="http://schemas.microsoft.com/office/drawing/2014/main" id="{A7214E43-D1EF-DF23-416C-B6DDB2A78656}"/>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478" r="2944"/>
          <a:stretch/>
        </p:blipFill>
        <p:spPr bwMode="auto">
          <a:xfrm>
            <a:off x="677334" y="2159331"/>
            <a:ext cx="5423429" cy="3882362"/>
          </a:xfrm>
          <a:prstGeom prst="rect">
            <a:avLst/>
          </a:prstGeom>
          <a:noFill/>
        </p:spPr>
      </p:pic>
    </p:spTree>
    <p:extLst>
      <p:ext uri="{BB962C8B-B14F-4D97-AF65-F5344CB8AC3E}">
        <p14:creationId xmlns:p14="http://schemas.microsoft.com/office/powerpoint/2010/main" val="207501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F464F-8477-8BE9-5CC1-5BC7E584955C}"/>
              </a:ext>
            </a:extLst>
          </p:cNvPr>
          <p:cNvSpPr>
            <a:spLocks noGrp="1"/>
          </p:cNvSpPr>
          <p:nvPr>
            <p:ph type="title"/>
          </p:nvPr>
        </p:nvSpPr>
        <p:spPr/>
        <p:txBody>
          <a:bodyPr/>
          <a:lstStyle/>
          <a:p>
            <a:pPr algn="ctr"/>
            <a:r>
              <a:rPr lang="fr-FR" dirty="0"/>
              <a:t>Deux portraits de Marie </a:t>
            </a:r>
            <a:r>
              <a:rPr lang="fr-FR" dirty="0" err="1"/>
              <a:t>Correnson</a:t>
            </a:r>
            <a:endParaRPr lang="fr-FR" dirty="0"/>
          </a:p>
        </p:txBody>
      </p:sp>
      <p:sp>
        <p:nvSpPr>
          <p:cNvPr id="3" name="Espace réservé du texte 2">
            <a:extLst>
              <a:ext uri="{FF2B5EF4-FFF2-40B4-BE49-F238E27FC236}">
                <a16:creationId xmlns:a16="http://schemas.microsoft.com/office/drawing/2014/main" id="{5FA5F56D-6302-68B3-D7B1-273ACC69EBE7}"/>
              </a:ext>
            </a:extLst>
          </p:cNvPr>
          <p:cNvSpPr>
            <a:spLocks noGrp="1"/>
          </p:cNvSpPr>
          <p:nvPr>
            <p:ph type="body" idx="1"/>
          </p:nvPr>
        </p:nvSpPr>
        <p:spPr>
          <a:xfrm>
            <a:off x="675745" y="1416445"/>
            <a:ext cx="4185623" cy="513955"/>
          </a:xfrm>
        </p:spPr>
        <p:txBody>
          <a:bodyPr/>
          <a:lstStyle/>
          <a:p>
            <a:pPr algn="ctr"/>
            <a:r>
              <a:rPr lang="fr-FR" dirty="0"/>
              <a:t>Postulante</a:t>
            </a:r>
          </a:p>
        </p:txBody>
      </p:sp>
      <p:sp>
        <p:nvSpPr>
          <p:cNvPr id="5" name="Espace réservé du texte 4">
            <a:extLst>
              <a:ext uri="{FF2B5EF4-FFF2-40B4-BE49-F238E27FC236}">
                <a16:creationId xmlns:a16="http://schemas.microsoft.com/office/drawing/2014/main" id="{21D75C71-7FD4-6C2B-C0AA-5B3D51FF54FA}"/>
              </a:ext>
            </a:extLst>
          </p:cNvPr>
          <p:cNvSpPr>
            <a:spLocks noGrp="1"/>
          </p:cNvSpPr>
          <p:nvPr>
            <p:ph type="body" sz="quarter" idx="3"/>
          </p:nvPr>
        </p:nvSpPr>
        <p:spPr>
          <a:xfrm>
            <a:off x="5088383" y="1416445"/>
            <a:ext cx="4185618" cy="513955"/>
          </a:xfrm>
        </p:spPr>
        <p:txBody>
          <a:bodyPr/>
          <a:lstStyle/>
          <a:p>
            <a:pPr algn="ctr"/>
            <a:r>
              <a:rPr lang="fr-FR" dirty="0"/>
              <a:t>Jeune sœur </a:t>
            </a:r>
          </a:p>
        </p:txBody>
      </p:sp>
      <p:pic>
        <p:nvPicPr>
          <p:cNvPr id="2050" name="Picture 2">
            <a:extLst>
              <a:ext uri="{FF2B5EF4-FFF2-40B4-BE49-F238E27FC236}">
                <a16:creationId xmlns:a16="http://schemas.microsoft.com/office/drawing/2014/main" id="{ABAA4337-3AD8-3E77-304C-C9214DECACE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44349" y="2014538"/>
            <a:ext cx="3048502" cy="45275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E686B66-E3B4-B282-5C5B-320044B96C54}"/>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475508" y="2014538"/>
            <a:ext cx="3411097" cy="452755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58BEDA1E-5CDF-16C6-5828-F619430E016D}"/>
              </a:ext>
            </a:extLst>
          </p:cNvPr>
          <p:cNvSpPr txBox="1"/>
          <p:nvPr/>
        </p:nvSpPr>
        <p:spPr>
          <a:xfrm>
            <a:off x="8886605" y="2449286"/>
            <a:ext cx="2590800" cy="2585323"/>
          </a:xfrm>
          <a:prstGeom prst="rect">
            <a:avLst/>
          </a:prstGeom>
          <a:noFill/>
        </p:spPr>
        <p:txBody>
          <a:bodyPr wrap="square" rtlCol="0">
            <a:spAutoFit/>
          </a:bodyPr>
          <a:lstStyle/>
          <a:p>
            <a:pPr algn="ctr"/>
            <a:r>
              <a:rPr lang="fr-FR" dirty="0"/>
              <a:t>Marie était issue d’une famille bourgeoise de Nîmes, fille de médecin. Elle a eu quelques réticences au départ à se mêler à des jeunes filles simples de la campagne cévenole.</a:t>
            </a:r>
          </a:p>
        </p:txBody>
      </p:sp>
    </p:spTree>
    <p:extLst>
      <p:ext uri="{BB962C8B-B14F-4D97-AF65-F5344CB8AC3E}">
        <p14:creationId xmlns:p14="http://schemas.microsoft.com/office/powerpoint/2010/main" val="3812307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24">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26"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cxnSp>
          <p:nvCxnSpPr>
            <p:cNvPr id="27" name="Straight Connector 26">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27">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2"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3" name="Isosceles Triangle 30">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4"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5"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6"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7" name="Isosceles Triangle 34">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re 1">
            <a:extLst>
              <a:ext uri="{FF2B5EF4-FFF2-40B4-BE49-F238E27FC236}">
                <a16:creationId xmlns:a16="http://schemas.microsoft.com/office/drawing/2014/main" id="{64FC5F51-88E6-54AC-50EB-9C3694A48EC9}"/>
              </a:ext>
            </a:extLst>
          </p:cNvPr>
          <p:cNvSpPr>
            <a:spLocks noGrp="1"/>
          </p:cNvSpPr>
          <p:nvPr>
            <p:ph type="title"/>
          </p:nvPr>
        </p:nvSpPr>
        <p:spPr>
          <a:xfrm>
            <a:off x="1016624" y="1578133"/>
            <a:ext cx="3319849" cy="2875534"/>
          </a:xfrm>
        </p:spPr>
        <p:txBody>
          <a:bodyPr vert="horz" lIns="91440" tIns="45720" rIns="91440" bIns="45720" rtlCol="0" anchor="b">
            <a:normAutofit/>
          </a:bodyPr>
          <a:lstStyle/>
          <a:p>
            <a:pPr algn="ctr">
              <a:lnSpc>
                <a:spcPct val="90000"/>
              </a:lnSpc>
            </a:pPr>
            <a:r>
              <a:rPr lang="en-US" sz="3800" dirty="0"/>
              <a:t>Une </a:t>
            </a:r>
            <a:r>
              <a:rPr lang="en-US" sz="3800" dirty="0" err="1"/>
              <a:t>lettre</a:t>
            </a:r>
            <a:r>
              <a:rPr lang="en-US" sz="3800" dirty="0"/>
              <a:t> </a:t>
            </a:r>
            <a:r>
              <a:rPr lang="en-US" sz="3800" dirty="0" err="1"/>
              <a:t>manuscrite</a:t>
            </a:r>
            <a:r>
              <a:rPr lang="en-US" sz="3800" dirty="0"/>
              <a:t> :</a:t>
            </a:r>
            <a:br>
              <a:rPr lang="en-US" sz="3800" dirty="0"/>
            </a:br>
            <a:r>
              <a:rPr lang="en-US" sz="3800" dirty="0"/>
              <a:t> </a:t>
            </a:r>
            <a:r>
              <a:rPr lang="en-US" sz="2200" dirty="0" err="1"/>
              <a:t>lettre</a:t>
            </a:r>
            <a:r>
              <a:rPr lang="en-US" sz="2200" dirty="0"/>
              <a:t> du 16 </a:t>
            </a:r>
            <a:r>
              <a:rPr lang="en-US" sz="2200" dirty="0" err="1"/>
              <a:t>juillet</a:t>
            </a:r>
            <a:r>
              <a:rPr lang="en-US" sz="2200" dirty="0"/>
              <a:t> 1871 au Père E. </a:t>
            </a:r>
            <a:r>
              <a:rPr lang="en-US" sz="2200" dirty="0" err="1"/>
              <a:t>d’Alzon</a:t>
            </a:r>
            <a:endParaRPr lang="en-US" sz="2200" dirty="0"/>
          </a:p>
        </p:txBody>
      </p:sp>
      <p:pic>
        <p:nvPicPr>
          <p:cNvPr id="5" name="Espace réservé du contenu 4" descr="Une image contenant texte, écriture manuscrite, lettre, papier&#10;&#10;Description générée automatiquement">
            <a:extLst>
              <a:ext uri="{FF2B5EF4-FFF2-40B4-BE49-F238E27FC236}">
                <a16:creationId xmlns:a16="http://schemas.microsoft.com/office/drawing/2014/main" id="{620FBB14-46DE-B78F-E3E5-304EC0E9637B}"/>
              </a:ext>
            </a:extLst>
          </p:cNvPr>
          <p:cNvPicPr>
            <a:picLocks noGrp="1" noChangeAspect="1"/>
          </p:cNvPicPr>
          <p:nvPr>
            <p:ph idx="1"/>
          </p:nvPr>
        </p:nvPicPr>
        <p:blipFill rotWithShape="1">
          <a:blip r:embed="rId2"/>
          <a:srcRect t="20851" r="9090" b="854"/>
          <a:stretch/>
        </p:blipFill>
        <p:spPr>
          <a:xfrm>
            <a:off x="4489497" y="-115079"/>
            <a:ext cx="5405617" cy="6871616"/>
          </a:xfrm>
          <a:prstGeom prst="rect">
            <a:avLst/>
          </a:prstGeom>
        </p:spPr>
      </p:pic>
    </p:spTree>
    <p:extLst>
      <p:ext uri="{BB962C8B-B14F-4D97-AF65-F5344CB8AC3E}">
        <p14:creationId xmlns:p14="http://schemas.microsoft.com/office/powerpoint/2010/main" val="180219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écriture manuscrite, papier, lettre&#10;&#10;Description générée automatiquement">
            <a:extLst>
              <a:ext uri="{FF2B5EF4-FFF2-40B4-BE49-F238E27FC236}">
                <a16:creationId xmlns:a16="http://schemas.microsoft.com/office/drawing/2014/main" id="{4A479F2C-D1AE-358E-16DD-258476E33866}"/>
              </a:ext>
            </a:extLst>
          </p:cNvPr>
          <p:cNvPicPr>
            <a:picLocks noChangeAspect="1"/>
          </p:cNvPicPr>
          <p:nvPr/>
        </p:nvPicPr>
        <p:blipFill>
          <a:blip r:embed="rId2"/>
          <a:stretch>
            <a:fillRect/>
          </a:stretch>
        </p:blipFill>
        <p:spPr>
          <a:xfrm>
            <a:off x="540327" y="207818"/>
            <a:ext cx="8665241" cy="6562273"/>
          </a:xfrm>
          <a:prstGeom prst="rect">
            <a:avLst/>
          </a:prstGeom>
        </p:spPr>
      </p:pic>
      <p:sp>
        <p:nvSpPr>
          <p:cNvPr id="4" name="ZoneTexte 3">
            <a:extLst>
              <a:ext uri="{FF2B5EF4-FFF2-40B4-BE49-F238E27FC236}">
                <a16:creationId xmlns:a16="http://schemas.microsoft.com/office/drawing/2014/main" id="{05AD45FC-814B-AD11-01D8-AA55C8AA8663}"/>
              </a:ext>
            </a:extLst>
          </p:cNvPr>
          <p:cNvSpPr txBox="1"/>
          <p:nvPr/>
        </p:nvSpPr>
        <p:spPr>
          <a:xfrm>
            <a:off x="9628909" y="1427018"/>
            <a:ext cx="2396836" cy="646331"/>
          </a:xfrm>
          <a:prstGeom prst="rect">
            <a:avLst/>
          </a:prstGeom>
          <a:noFill/>
        </p:spPr>
        <p:txBody>
          <a:bodyPr wrap="square" rtlCol="0">
            <a:spAutoFit/>
          </a:bodyPr>
          <a:lstStyle/>
          <a:p>
            <a:r>
              <a:rPr lang="fr-FR" dirty="0"/>
              <a:t>Lettre du 16 juillet 1871 (suite)</a:t>
            </a:r>
          </a:p>
        </p:txBody>
      </p:sp>
    </p:spTree>
    <p:extLst>
      <p:ext uri="{BB962C8B-B14F-4D97-AF65-F5344CB8AC3E}">
        <p14:creationId xmlns:p14="http://schemas.microsoft.com/office/powerpoint/2010/main" val="2105643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18E0C-1A82-3949-4C58-8E0944E7A3C8}"/>
              </a:ext>
            </a:extLst>
          </p:cNvPr>
          <p:cNvSpPr>
            <a:spLocks noGrp="1"/>
          </p:cNvSpPr>
          <p:nvPr>
            <p:ph type="title"/>
          </p:nvPr>
        </p:nvSpPr>
        <p:spPr>
          <a:xfrm>
            <a:off x="677334" y="609600"/>
            <a:ext cx="3118811" cy="1537855"/>
          </a:xfrm>
        </p:spPr>
        <p:txBody>
          <a:bodyPr>
            <a:normAutofit/>
          </a:bodyPr>
          <a:lstStyle/>
          <a:p>
            <a:r>
              <a:rPr lang="fr-FR" sz="2800" dirty="0"/>
              <a:t>Tapuscrit </a:t>
            </a:r>
            <a:br>
              <a:rPr lang="fr-FR" sz="2800" dirty="0"/>
            </a:br>
            <a:r>
              <a:rPr lang="fr-FR" sz="2800" dirty="0"/>
              <a:t>de la lettre</a:t>
            </a:r>
            <a:br>
              <a:rPr lang="fr-FR" sz="2800" dirty="0"/>
            </a:br>
            <a:r>
              <a:rPr lang="fr-FR" sz="2800" dirty="0"/>
              <a:t>du 16 juillet 1871</a:t>
            </a:r>
          </a:p>
        </p:txBody>
      </p:sp>
      <p:pic>
        <p:nvPicPr>
          <p:cNvPr id="4" name="Image 3" descr="Une image contenant texte, papier, lettre, Police&#10;&#10;Description générée automatiquement">
            <a:extLst>
              <a:ext uri="{FF2B5EF4-FFF2-40B4-BE49-F238E27FC236}">
                <a16:creationId xmlns:a16="http://schemas.microsoft.com/office/drawing/2014/main" id="{FA1431CF-AB21-F03F-305C-5D4F07FF1C9C}"/>
              </a:ext>
            </a:extLst>
          </p:cNvPr>
          <p:cNvPicPr>
            <a:picLocks noChangeAspect="1"/>
          </p:cNvPicPr>
          <p:nvPr/>
        </p:nvPicPr>
        <p:blipFill>
          <a:blip r:embed="rId2"/>
          <a:stretch>
            <a:fillRect/>
          </a:stretch>
        </p:blipFill>
        <p:spPr>
          <a:xfrm>
            <a:off x="3721769" y="-64750"/>
            <a:ext cx="5302488" cy="7317793"/>
          </a:xfrm>
          <a:prstGeom prst="rect">
            <a:avLst/>
          </a:prstGeom>
        </p:spPr>
      </p:pic>
      <p:sp>
        <p:nvSpPr>
          <p:cNvPr id="5" name="ZoneTexte 4">
            <a:extLst>
              <a:ext uri="{FF2B5EF4-FFF2-40B4-BE49-F238E27FC236}">
                <a16:creationId xmlns:a16="http://schemas.microsoft.com/office/drawing/2014/main" id="{A0998574-5897-93D1-91E6-A16C87390495}"/>
              </a:ext>
            </a:extLst>
          </p:cNvPr>
          <p:cNvSpPr txBox="1"/>
          <p:nvPr/>
        </p:nvSpPr>
        <p:spPr>
          <a:xfrm>
            <a:off x="457200" y="2525486"/>
            <a:ext cx="3635829" cy="1754326"/>
          </a:xfrm>
          <a:prstGeom prst="rect">
            <a:avLst/>
          </a:prstGeom>
          <a:noFill/>
        </p:spPr>
        <p:txBody>
          <a:bodyPr wrap="square" rtlCol="0">
            <a:spAutoFit/>
          </a:bodyPr>
          <a:lstStyle/>
          <a:p>
            <a:r>
              <a:rPr lang="fr-FR" dirty="0"/>
              <a:t>On peut voir dans cette lettre la santé fragile de Mère Emmanuel Marie ; son combat spirituel pour la sainteté ; la chaleur estivale de Nîmes et la popularité de ND de Lourdes déjà en 1871</a:t>
            </a:r>
          </a:p>
        </p:txBody>
      </p:sp>
    </p:spTree>
    <p:extLst>
      <p:ext uri="{BB962C8B-B14F-4D97-AF65-F5344CB8AC3E}">
        <p14:creationId xmlns:p14="http://schemas.microsoft.com/office/powerpoint/2010/main" val="2243108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675986-EE88-BC04-C6AB-1E4DBEEAAD9A}"/>
              </a:ext>
            </a:extLst>
          </p:cNvPr>
          <p:cNvSpPr>
            <a:spLocks noGrp="1"/>
          </p:cNvSpPr>
          <p:nvPr>
            <p:ph type="title"/>
          </p:nvPr>
        </p:nvSpPr>
        <p:spPr>
          <a:xfrm>
            <a:off x="677335" y="2700867"/>
            <a:ext cx="8596668" cy="1326847"/>
          </a:xfrm>
        </p:spPr>
        <p:txBody>
          <a:bodyPr>
            <a:normAutofit fontScale="90000"/>
          </a:bodyPr>
          <a:lstStyle/>
          <a:p>
            <a:pPr algn="ctr"/>
            <a:r>
              <a:rPr lang="fr-FR" sz="8800" dirty="0"/>
              <a:t>FIN</a:t>
            </a:r>
            <a:r>
              <a:rPr lang="fr-FR" dirty="0"/>
              <a:t> </a:t>
            </a:r>
          </a:p>
        </p:txBody>
      </p:sp>
      <p:sp>
        <p:nvSpPr>
          <p:cNvPr id="3" name="Espace réservé du texte 2">
            <a:extLst>
              <a:ext uri="{FF2B5EF4-FFF2-40B4-BE49-F238E27FC236}">
                <a16:creationId xmlns:a16="http://schemas.microsoft.com/office/drawing/2014/main" id="{D4CB49AD-407D-39E6-D5AD-47A72CB5A3DA}"/>
              </a:ext>
            </a:extLst>
          </p:cNvPr>
          <p:cNvSpPr>
            <a:spLocks noGrp="1"/>
          </p:cNvSpPr>
          <p:nvPr>
            <p:ph type="body" idx="1"/>
          </p:nvPr>
        </p:nvSpPr>
        <p:spPr/>
        <p:txBody>
          <a:bodyPr>
            <a:normAutofit/>
          </a:bodyPr>
          <a:lstStyle/>
          <a:p>
            <a:r>
              <a:rPr lang="fr-FR" sz="2400" dirty="0"/>
              <a:t>Auteur : Sr Zoé VANDERMERSCH, Oblate de l’Assomption </a:t>
            </a:r>
          </a:p>
        </p:txBody>
      </p:sp>
    </p:spTree>
    <p:extLst>
      <p:ext uri="{BB962C8B-B14F-4D97-AF65-F5344CB8AC3E}">
        <p14:creationId xmlns:p14="http://schemas.microsoft.com/office/powerpoint/2010/main" val="1425971240"/>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120</TotalTime>
  <Words>726</Words>
  <Application>Microsoft Office PowerPoint</Application>
  <PresentationFormat>Grand écran</PresentationFormat>
  <Paragraphs>46</Paragraphs>
  <Slides>10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Aptos</vt:lpstr>
      <vt:lpstr>Arial</vt:lpstr>
      <vt:lpstr>Trebuchet MS</vt:lpstr>
      <vt:lpstr>Wingdings 3</vt:lpstr>
      <vt:lpstr>Facette</vt:lpstr>
      <vt:lpstr>Mère Emmanuel-Marie de la Compassion  (Marie Correnson)</vt:lpstr>
      <vt:lpstr>Un objet : son anneau de profession religieuse </vt:lpstr>
      <vt:lpstr>Un écrit qu’elle aime </vt:lpstr>
      <vt:lpstr>Extraits de correspondances</vt:lpstr>
      <vt:lpstr>Un lieu : la Communauté “Notre-Dame de Bulgarie”, à Rochebelle, Faubourg du Vigan (Cévennes)</vt:lpstr>
      <vt:lpstr>Deux portraits de Marie Correnson</vt:lpstr>
      <vt:lpstr>Une lettre manuscrite :  lettre du 16 juillet 1871 au Père E. d’Alzon</vt:lpstr>
      <vt:lpstr>Présentation PowerPoint</vt:lpstr>
      <vt:lpstr>Tapuscrit  de la lettre du 16 juillet 1871</vt:lpstr>
      <vt:lpstr>FIN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Zoé Vandermersch</dc:creator>
  <cp:lastModifiedBy>Zoé Vandermersch</cp:lastModifiedBy>
  <cp:revision>1</cp:revision>
  <dcterms:created xsi:type="dcterms:W3CDTF">2024-06-16T16:11:09Z</dcterms:created>
  <dcterms:modified xsi:type="dcterms:W3CDTF">2024-06-16T19:32:46Z</dcterms:modified>
</cp:coreProperties>
</file>